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10" r:id="rId3"/>
    <p:sldId id="311" r:id="rId4"/>
    <p:sldId id="316" r:id="rId5"/>
    <p:sldId id="317" r:id="rId6"/>
    <p:sldId id="318" r:id="rId7"/>
  </p:sldIdLst>
  <p:sldSz cx="9144000" cy="6858000" type="screen4x3"/>
  <p:notesSz cx="6858000" cy="9144000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FC5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>
      <p:cViewPr>
        <p:scale>
          <a:sx n="66" d="100"/>
          <a:sy n="66" d="100"/>
        </p:scale>
        <p:origin x="-145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67285-5460-4FCB-B140-CDDCFC19F8E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D1CEF-20A9-4AE1-96D2-4760F8FCBBB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10A4F-5B77-48F8-81D1-3FF8362DA05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5A95B-6A19-46E1-B5A1-B9E79C18CAE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091F5-49F1-4272-B608-4038B5EB054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7FA70-0124-4981-84F0-FB40D4A83EC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A1B93-0521-4A70-A787-7D330065B9D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DE2D8-6C6D-489E-A2E7-794477A2143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13C19-F74F-44D9-9E3B-E4D8D1C7EC5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E2A2A-738B-44F6-B66B-39F16CB9D4C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E69AC-EB77-4DF0-8B0D-0B304AC5853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FCC3D0-6D86-4D2F-B026-9FDCBA40A388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2819400" y="838200"/>
            <a:ext cx="594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it-IT" sz="2400" b="1">
                <a:solidFill>
                  <a:schemeClr val="tx2"/>
                </a:solidFill>
                <a:latin typeface="Times New Roman" pitchFamily="18" charset="0"/>
              </a:rPr>
              <a:t>Vaschetta plexiglas OROBLU’</a:t>
            </a:r>
            <a:endParaRPr lang="it-IT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4724400" y="304800"/>
            <a:ext cx="150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it-IT" b="1">
                <a:latin typeface="Times New Roman" pitchFamily="18" charset="0"/>
              </a:rPr>
              <a:t>cod. O650667</a:t>
            </a:r>
            <a:endParaRPr lang="it-IT" sz="1600">
              <a:latin typeface="Times New Roman" pitchFamily="18" charset="0"/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4724400" y="1905000"/>
            <a:ext cx="40338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it-IT" b="1">
                <a:latin typeface="Times New Roman" pitchFamily="18" charset="0"/>
              </a:rPr>
              <a:t>Larghezza: 19,5 cm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it-IT" b="1">
                <a:latin typeface="Times New Roman" pitchFamily="18" charset="0"/>
              </a:rPr>
              <a:t>Altezza: 25 cm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it-IT" b="1">
                <a:latin typeface="Times New Roman" pitchFamily="18" charset="0"/>
              </a:rPr>
              <a:t>Profondità: 39 cm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it-IT" b="1">
                <a:latin typeface="Times New Roman" pitchFamily="18" charset="0"/>
              </a:rPr>
              <a:t>Capienza 30/40 paia, variabile in base all’articolo</a:t>
            </a:r>
            <a:endParaRPr lang="it-IT" sz="2800" b="1">
              <a:latin typeface="Times New Roman" pitchFamily="18" charset="0"/>
            </a:endParaRPr>
          </a:p>
        </p:txBody>
      </p:sp>
      <p:pic>
        <p:nvPicPr>
          <p:cNvPr id="47116" name="Picture 12" descr="Vaschetta O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14600"/>
            <a:ext cx="388620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2819400" y="838200"/>
            <a:ext cx="594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it-IT" sz="2400" b="1">
                <a:solidFill>
                  <a:schemeClr val="tx2"/>
                </a:solidFill>
                <a:latin typeface="Times New Roman" pitchFamily="18" charset="0"/>
              </a:rPr>
              <a:t>Torso donna OROBLU’</a:t>
            </a:r>
            <a:endParaRPr lang="it-IT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4724400" y="304800"/>
            <a:ext cx="150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it-IT" b="1">
                <a:latin typeface="Times New Roman" pitchFamily="18" charset="0"/>
              </a:rPr>
              <a:t>cod. O650757</a:t>
            </a:r>
            <a:endParaRPr lang="it-IT" sz="1600">
              <a:latin typeface="Times New Roman" pitchFamily="18" charset="0"/>
            </a:endParaRP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4724400" y="1905000"/>
            <a:ext cx="40338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it-IT" b="1">
                <a:latin typeface="Times New Roman" pitchFamily="18" charset="0"/>
              </a:rPr>
              <a:t>Larghezza: 41 cm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it-IT" b="1">
                <a:latin typeface="Times New Roman" pitchFamily="18" charset="0"/>
              </a:rPr>
              <a:t>Altezza: 84 cm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it-IT" b="1">
                <a:latin typeface="Times New Roman" pitchFamily="18" charset="0"/>
              </a:rPr>
              <a:t>Profondità: 27 cm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it-IT" b="1">
                <a:latin typeface="Times New Roman" pitchFamily="18" charset="0"/>
              </a:rPr>
              <a:t>Piantana endless tp6 cod. O650676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it-IT" b="1">
                <a:latin typeface="Times New Roman" pitchFamily="18" charset="0"/>
              </a:rPr>
              <a:t>Optional endless tp14 cod. O650677</a:t>
            </a:r>
            <a:endParaRPr lang="it-IT" sz="2800" b="1">
              <a:latin typeface="Times New Roman" pitchFamily="18" charset="0"/>
            </a:endParaRPr>
          </a:p>
        </p:txBody>
      </p:sp>
      <p:pic>
        <p:nvPicPr>
          <p:cNvPr id="43024" name="Picture 16" descr="XXXDscn05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32004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2819400" y="838200"/>
            <a:ext cx="594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it-IT" sz="2400" b="1">
                <a:solidFill>
                  <a:schemeClr val="tx2"/>
                </a:solidFill>
                <a:latin typeface="Times New Roman" pitchFamily="18" charset="0"/>
              </a:rPr>
              <a:t>Torso uomo OROBLU’</a:t>
            </a:r>
            <a:endParaRPr lang="it-IT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4724400" y="304800"/>
            <a:ext cx="150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it-IT" b="1">
                <a:latin typeface="Times New Roman" pitchFamily="18" charset="0"/>
              </a:rPr>
              <a:t>cod. O650969</a:t>
            </a:r>
            <a:endParaRPr lang="it-IT" sz="1600">
              <a:latin typeface="Times New Roman" pitchFamily="18" charset="0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4724400" y="1905000"/>
            <a:ext cx="40338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it-IT" b="1">
                <a:latin typeface="Times New Roman" pitchFamily="18" charset="0"/>
              </a:rPr>
              <a:t>Larghezza: 48 cm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it-IT" b="1">
                <a:latin typeface="Times New Roman" pitchFamily="18" charset="0"/>
              </a:rPr>
              <a:t>Altezza: 91 cm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it-IT" b="1">
                <a:latin typeface="Times New Roman" pitchFamily="18" charset="0"/>
              </a:rPr>
              <a:t>Profondità: 20 cm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it-IT" b="1">
                <a:latin typeface="Times New Roman" pitchFamily="18" charset="0"/>
              </a:rPr>
              <a:t>Piantana endless tp6 cod. O650676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it-IT" b="1">
                <a:latin typeface="Times New Roman" pitchFamily="18" charset="0"/>
              </a:rPr>
              <a:t>Optional endless tp14 cod. O650677</a:t>
            </a:r>
            <a:endParaRPr lang="it-IT" sz="2800" b="1">
              <a:latin typeface="Times New Roman" pitchFamily="18" charset="0"/>
            </a:endParaRPr>
          </a:p>
        </p:txBody>
      </p:sp>
      <p:pic>
        <p:nvPicPr>
          <p:cNvPr id="42000" name="Picture 16" descr="XXXDscn05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32004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2819400" y="838200"/>
            <a:ext cx="594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it-IT" sz="2400" b="1">
                <a:solidFill>
                  <a:schemeClr val="tx2"/>
                </a:solidFill>
                <a:latin typeface="Times New Roman" pitchFamily="18" charset="0"/>
              </a:rPr>
              <a:t>Gamba rosa OROBLU’</a:t>
            </a:r>
            <a:endParaRPr lang="it-IT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4724400" y="304800"/>
            <a:ext cx="150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it-IT" b="1">
                <a:latin typeface="Times New Roman" pitchFamily="18" charset="0"/>
              </a:rPr>
              <a:t>cod. O650643</a:t>
            </a:r>
            <a:endParaRPr lang="it-IT" sz="1600">
              <a:latin typeface="Times New Roman" pitchFamily="18" charset="0"/>
            </a:endParaRP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4724400" y="1905000"/>
            <a:ext cx="40338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it-IT" b="1">
                <a:latin typeface="Times New Roman" pitchFamily="18" charset="0"/>
              </a:rPr>
              <a:t>Larghezza: 15 cm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it-IT" b="1">
                <a:latin typeface="Times New Roman" pitchFamily="18" charset="0"/>
              </a:rPr>
              <a:t>Altezza: 76 cm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it-IT" b="1">
                <a:latin typeface="Times New Roman" pitchFamily="18" charset="0"/>
              </a:rPr>
              <a:t>Profondità: 22 cm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it-IT" b="1">
                <a:latin typeface="Times New Roman" pitchFamily="18" charset="0"/>
              </a:rPr>
              <a:t>Base supporto gamba 102 cod. O650570</a:t>
            </a:r>
            <a:endParaRPr lang="it-IT" sz="2800" b="1">
              <a:latin typeface="Times New Roman" pitchFamily="18" charset="0"/>
            </a:endParaRPr>
          </a:p>
        </p:txBody>
      </p:sp>
      <p:pic>
        <p:nvPicPr>
          <p:cNvPr id="66572" name="Picture 12" descr="Gamba ro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038" y="1916113"/>
            <a:ext cx="3187700" cy="4249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cchelli\AppData\Local\Microsoft\Windows\Temporary Internet Files\Content.Outlook\PHDINWXC\IMG_1546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685800"/>
            <a:ext cx="3984037" cy="5334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338068" y="2971800"/>
            <a:ext cx="2710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NUOVO EXPO BANCO </a:t>
            </a:r>
          </a:p>
          <a:p>
            <a:r>
              <a:rPr lang="it-IT" b="1" dirty="0" smtClean="0"/>
              <a:t>SCATOLE</a:t>
            </a:r>
          </a:p>
          <a:p>
            <a:r>
              <a:rPr lang="it-IT" b="1" dirty="0" smtClean="0"/>
              <a:t>O660040</a:t>
            </a:r>
            <a:endParaRPr lang="it-IT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04800" y="1905000"/>
            <a:ext cx="492588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/>
              <a:t>NUOVO EXPO </a:t>
            </a:r>
            <a:r>
              <a:rPr lang="it-IT" sz="3200" b="1" dirty="0" smtClean="0"/>
              <a:t>BANCO  APPENDERIA</a:t>
            </a:r>
          </a:p>
          <a:p>
            <a:pPr algn="ctr"/>
            <a:r>
              <a:rPr lang="it-IT" sz="2400" b="1" dirty="0" smtClean="0"/>
              <a:t>GIREVOLE</a:t>
            </a:r>
          </a:p>
          <a:p>
            <a:pPr algn="ctr"/>
            <a:endParaRPr lang="it-IT" sz="2400" b="1" dirty="0" smtClean="0"/>
          </a:p>
          <a:p>
            <a:pPr algn="ctr"/>
            <a:endParaRPr lang="it-IT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9570" y="457200"/>
            <a:ext cx="3639916" cy="575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981200" y="3505200"/>
          <a:ext cx="1676400" cy="990600"/>
        </p:xfrm>
        <a:graphic>
          <a:graphicData uri="http://schemas.openxmlformats.org/drawingml/2006/table">
            <a:tbl>
              <a:tblPr/>
              <a:tblGrid>
                <a:gridCol w="1676400"/>
              </a:tblGrid>
              <a:tr h="9906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 smtClean="0">
                          <a:latin typeface="Arial"/>
                        </a:rPr>
                        <a:t>COD. O660495</a:t>
                      </a:r>
                      <a:endParaRPr lang="it-IT" sz="2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</TotalTime>
  <Words>128</Words>
  <Application>Microsoft Office PowerPoint</Application>
  <PresentationFormat>Presentazione su schermo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Struttura predefinita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Vacchelli Laura</dc:creator>
  <cp:lastModifiedBy>Vacchelli</cp:lastModifiedBy>
  <cp:revision>26</cp:revision>
  <cp:lastPrinted>1601-01-01T00:00:00Z</cp:lastPrinted>
  <dcterms:created xsi:type="dcterms:W3CDTF">1601-01-01T00:00:00Z</dcterms:created>
  <dcterms:modified xsi:type="dcterms:W3CDTF">2012-10-17T10:00:41Z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